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109935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97" y="1037582"/>
            <a:ext cx="1517903" cy="149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11029615" cy="36512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737" y="614407"/>
            <a:ext cx="1217887" cy="119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99395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0" y="5172629"/>
            <a:ext cx="1217887" cy="119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11029617" cy="36512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625573"/>
            <a:ext cx="1260898" cy="123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099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11029616" cy="36512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31" y="637385"/>
            <a:ext cx="1217887" cy="119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11159527" cy="36512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31" y="637385"/>
            <a:ext cx="1217887" cy="119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111637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005F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Unterstützung bei der Vermarktung </a:t>
            </a:r>
            <a:br>
              <a:rPr lang="de-DE" dirty="0" smtClean="0"/>
            </a:br>
            <a:r>
              <a:rPr lang="de-DE" dirty="0" smtClean="0"/>
              <a:t>von Bio-Lebensmittel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81191" y="3266030"/>
            <a:ext cx="109935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Beratung des landwirtschaftlichen Betriebs (Rasse, Produktionszweig,  Ackerbau, Umstellung etc. )</a:t>
            </a:r>
          </a:p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Vermittlung Kontakte von Produktionsmittel (Futter, Ferkel usw.)</a:t>
            </a:r>
          </a:p>
          <a:p>
            <a:pPr marL="285750" indent="-285750">
              <a:buFontTx/>
              <a:buChar char="-"/>
            </a:pP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Schlachtung der Tiere in Ecoland-zertifizierte Schlachtstätte</a:t>
            </a:r>
          </a:p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Vermarktung von Fleisch über </a:t>
            </a:r>
            <a:r>
              <a:rPr lang="de-DE" sz="2400" dirty="0" err="1" smtClean="0">
                <a:solidFill>
                  <a:schemeClr val="bg1"/>
                </a:solidFill>
              </a:rPr>
              <a:t>Vetriebskanäle</a:t>
            </a:r>
            <a:r>
              <a:rPr lang="de-DE" sz="2400" dirty="0" smtClean="0">
                <a:solidFill>
                  <a:schemeClr val="bg1"/>
                </a:solidFill>
              </a:rPr>
              <a:t> der Bäuerlichen Erzeugergemeinschaft Schwäbisch Hall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r>
              <a:rPr lang="de-DE" sz="2000" dirty="0"/>
              <a:t>Beispiel Bio-Bioschweine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2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Unterstützung bei der Vermarktung </a:t>
            </a:r>
            <a:br>
              <a:rPr lang="de-DE" dirty="0"/>
            </a:br>
            <a:r>
              <a:rPr lang="de-DE" dirty="0"/>
              <a:t>von Bio-Lebensmittel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000" dirty="0"/>
              <a:t>Beispiel Bio-Bioschweine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90575" y="3171824"/>
            <a:ext cx="97935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Tiefe Veredlung – Möglichkeit einer zertifizierten Wurst- und Schinkenmanufaktur</a:t>
            </a:r>
          </a:p>
          <a:p>
            <a:pPr marL="285750" indent="-285750">
              <a:buFontTx/>
              <a:buChar char="-"/>
            </a:pP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Kundenbindung durch regelmäßig wöchentliche Schlachtung</a:t>
            </a:r>
          </a:p>
          <a:p>
            <a:pPr marL="285750" indent="-285750">
              <a:buFontTx/>
              <a:buChar char="-"/>
            </a:pPr>
            <a:endParaRPr lang="de-DE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Produkte erhalten Ecoland-Siegel</a:t>
            </a:r>
          </a:p>
          <a:p>
            <a:pPr marL="285750" indent="-285750">
              <a:buFontTx/>
              <a:buChar char="-"/>
            </a:pP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Große Auswahl an Ecoland Produkte</a:t>
            </a:r>
          </a:p>
          <a:p>
            <a:pPr marL="285750" indent="-285750">
              <a:buFontTx/>
              <a:buChar char="-"/>
            </a:pPr>
            <a:endParaRPr lang="de-DE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dirty="0" smtClean="0">
                <a:solidFill>
                  <a:schemeClr val="bg1"/>
                </a:solidFill>
              </a:rPr>
              <a:t>Durchgehend zertifiziert vom Ferkel bis zur Wurstdose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6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 bei der Vermarktung </a:t>
            </a:r>
            <a:br>
              <a:rPr lang="de-DE" dirty="0"/>
            </a:br>
            <a:r>
              <a:rPr lang="de-DE" dirty="0"/>
              <a:t>von </a:t>
            </a:r>
            <a:r>
              <a:rPr lang="de-DE" dirty="0" smtClean="0"/>
              <a:t>Bio-Lebensmittel – </a:t>
            </a:r>
            <a:r>
              <a:rPr lang="de-DE" dirty="0"/>
              <a:t>Bioschweine </a:t>
            </a:r>
            <a:r>
              <a:rPr lang="de-DE" dirty="0" smtClean="0"/>
              <a:t>                 </a:t>
            </a:r>
            <a:r>
              <a:rPr lang="de-DE" sz="1400" dirty="0" smtClean="0"/>
              <a:t>www.ecoland.de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050" name="Picture 2" descr="Ecoland Mini Salami Snack 25 Stück x 25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76" y="4954910"/>
            <a:ext cx="1068498" cy="15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01011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94" y="2070682"/>
            <a:ext cx="2387011" cy="17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" y="2250290"/>
            <a:ext cx="2278964" cy="128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KTUELLE-AUFNAH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08" y="2374372"/>
            <a:ext cx="2536101" cy="13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RM Luftbild Ausschnitt 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32" y="4995188"/>
            <a:ext cx="2193473" cy="15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ndwirtschaftlicher Beratungsdienst Schwäbisch H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97" y="3750696"/>
            <a:ext cx="576446" cy="9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2498424" y="2374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6253908" y="27234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5400000">
            <a:off x="8226872" y="4223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3426831" flipV="1">
            <a:off x="1909302" y="3786027"/>
            <a:ext cx="468257" cy="142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9170033">
            <a:off x="3114717" y="3846113"/>
            <a:ext cx="433097" cy="116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utoShape 10" descr="https://ecoland.de/images/system/logo_ecoland_negativ_ev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10800000">
            <a:off x="5983505" y="5468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60" name="Picture 12" descr="Pärchen aus Frau und Mann (Smileys &amp; Menschen - Familie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6" y="5078964"/>
            <a:ext cx="1309163" cy="13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feil nach rechts 23"/>
          <p:cNvSpPr/>
          <p:nvPr/>
        </p:nvSpPr>
        <p:spPr>
          <a:xfrm rot="10800000">
            <a:off x="2110546" y="55257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6" y="4076117"/>
            <a:ext cx="719154" cy="707125"/>
          </a:xfrm>
          <a:prstGeom prst="rect">
            <a:avLst/>
          </a:prstGeom>
        </p:spPr>
      </p:pic>
      <p:sp>
        <p:nvSpPr>
          <p:cNvPr id="27" name="Pfeil nach rechts 26"/>
          <p:cNvSpPr/>
          <p:nvPr/>
        </p:nvSpPr>
        <p:spPr>
          <a:xfrm rot="19170033">
            <a:off x="7175881" y="3835450"/>
            <a:ext cx="399284" cy="17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 rot="13168443">
            <a:off x="5992596" y="3887069"/>
            <a:ext cx="365861" cy="158227"/>
          </a:xfrm>
          <a:prstGeom prst="rightArrow">
            <a:avLst>
              <a:gd name="adj1" fmla="val 423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rechts 28"/>
          <p:cNvSpPr/>
          <p:nvPr/>
        </p:nvSpPr>
        <p:spPr>
          <a:xfrm rot="2813963">
            <a:off x="7150674" y="4878806"/>
            <a:ext cx="332726" cy="163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1026587" y="6552608"/>
            <a:ext cx="2026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Bildquelle: BESH</a:t>
            </a:r>
            <a:endParaRPr lang="de-DE" sz="9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10" y="5168459"/>
            <a:ext cx="1126208" cy="10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83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Benutzerdefiniert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0</TotalTime>
  <Words>101</Words>
  <Application>Microsoft Office PowerPoint</Application>
  <PresentationFormat>Breitbild</PresentationFormat>
  <Paragraphs>20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Cambria</vt:lpstr>
      <vt:lpstr>Gill Sans MT</vt:lpstr>
      <vt:lpstr>Wingdings 2</vt:lpstr>
      <vt:lpstr>Dividende</vt:lpstr>
      <vt:lpstr>Unterstützung bei der Vermarktung  von Bio-Lebensmittel</vt:lpstr>
      <vt:lpstr>Unterstützung bei der Vermarktung  von Bio-Lebensmittel</vt:lpstr>
      <vt:lpstr>Unterstützung bei der Vermarktung  von Bio-Lebensmittel – Bioschweine                  www.ecoland.de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EU-Öko-Verordnung</dc:title>
  <dc:creator>Microsoft-Konto</dc:creator>
  <cp:lastModifiedBy>Carina Hauer</cp:lastModifiedBy>
  <cp:revision>14</cp:revision>
  <dcterms:created xsi:type="dcterms:W3CDTF">2020-12-04T14:42:01Z</dcterms:created>
  <dcterms:modified xsi:type="dcterms:W3CDTF">2022-03-14T09:14:11Z</dcterms:modified>
</cp:coreProperties>
</file>