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9"/>
  </p:notesMasterIdLst>
  <p:sldIdLst>
    <p:sldId id="262" r:id="rId6"/>
    <p:sldId id="268" r:id="rId7"/>
    <p:sldId id="269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600"/>
    <a:srgbClr val="5F3C00"/>
    <a:srgbClr val="007881"/>
    <a:srgbClr val="657600"/>
    <a:srgbClr val="106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F593D-65B0-4EFF-822C-6DC29EC1B40B}" v="11" dt="2022-03-12T16:00:05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Baer" userId="0af4b8cc-c8fb-4137-9ccf-00b914745edc" providerId="ADAL" clId="{1C4F593D-65B0-4EFF-822C-6DC29EC1B40B}"/>
    <pc:docChg chg="custSel delSld modSld sldOrd">
      <pc:chgData name="Martin Baer" userId="0af4b8cc-c8fb-4137-9ccf-00b914745edc" providerId="ADAL" clId="{1C4F593D-65B0-4EFF-822C-6DC29EC1B40B}" dt="2022-03-12T16:01:39.120" v="412" actId="1076"/>
      <pc:docMkLst>
        <pc:docMk/>
      </pc:docMkLst>
      <pc:sldChg chg="addSp modSp del mod">
        <pc:chgData name="Martin Baer" userId="0af4b8cc-c8fb-4137-9ccf-00b914745edc" providerId="ADAL" clId="{1C4F593D-65B0-4EFF-822C-6DC29EC1B40B}" dt="2022-03-12T15:45:49.337" v="146" actId="47"/>
        <pc:sldMkLst>
          <pc:docMk/>
          <pc:sldMk cId="2611107621" sldId="257"/>
        </pc:sldMkLst>
        <pc:spChg chg="add mod">
          <ac:chgData name="Martin Baer" userId="0af4b8cc-c8fb-4137-9ccf-00b914745edc" providerId="ADAL" clId="{1C4F593D-65B0-4EFF-822C-6DC29EC1B40B}" dt="2022-03-12T15:36:56.307" v="64" actId="14100"/>
          <ac:spMkLst>
            <pc:docMk/>
            <pc:sldMk cId="2611107621" sldId="257"/>
            <ac:spMk id="2" creationId="{80EED0A1-B8BA-4929-9834-B10280B58651}"/>
          </ac:spMkLst>
        </pc:spChg>
        <pc:picChg chg="add mod">
          <ac:chgData name="Martin Baer" userId="0af4b8cc-c8fb-4137-9ccf-00b914745edc" providerId="ADAL" clId="{1C4F593D-65B0-4EFF-822C-6DC29EC1B40B}" dt="2022-03-12T15:45:01.369" v="136" actId="14100"/>
          <ac:picMkLst>
            <pc:docMk/>
            <pc:sldMk cId="2611107621" sldId="257"/>
            <ac:picMk id="6" creationId="{538766BE-8312-439B-B29B-ABB9FD125D7E}"/>
          </ac:picMkLst>
        </pc:picChg>
      </pc:sldChg>
      <pc:sldChg chg="addSp modSp mod ord">
        <pc:chgData name="Martin Baer" userId="0af4b8cc-c8fb-4137-9ccf-00b914745edc" providerId="ADAL" clId="{1C4F593D-65B0-4EFF-822C-6DC29EC1B40B}" dt="2022-03-12T16:00:39.516" v="401" actId="1076"/>
        <pc:sldMkLst>
          <pc:docMk/>
          <pc:sldMk cId="3484604103" sldId="262"/>
        </pc:sldMkLst>
        <pc:spChg chg="add mod">
          <ac:chgData name="Martin Baer" userId="0af4b8cc-c8fb-4137-9ccf-00b914745edc" providerId="ADAL" clId="{1C4F593D-65B0-4EFF-822C-6DC29EC1B40B}" dt="2022-03-12T15:56:40.224" v="291" actId="1076"/>
          <ac:spMkLst>
            <pc:docMk/>
            <pc:sldMk cId="3484604103" sldId="262"/>
            <ac:spMk id="12" creationId="{1517BC8C-F3DC-4768-B55B-DE52C5D667E8}"/>
          </ac:spMkLst>
        </pc:spChg>
        <pc:spChg chg="add mod">
          <ac:chgData name="Martin Baer" userId="0af4b8cc-c8fb-4137-9ccf-00b914745edc" providerId="ADAL" clId="{1C4F593D-65B0-4EFF-822C-6DC29EC1B40B}" dt="2022-03-12T16:00:24.763" v="398" actId="1076"/>
          <ac:spMkLst>
            <pc:docMk/>
            <pc:sldMk cId="3484604103" sldId="262"/>
            <ac:spMk id="13" creationId="{E339B403-3D9B-410D-A1F4-060093B6F6C8}"/>
          </ac:spMkLst>
        </pc:spChg>
        <pc:spChg chg="add mod">
          <ac:chgData name="Martin Baer" userId="0af4b8cc-c8fb-4137-9ccf-00b914745edc" providerId="ADAL" clId="{1C4F593D-65B0-4EFF-822C-6DC29EC1B40B}" dt="2022-03-12T16:00:29.888" v="399" actId="1076"/>
          <ac:spMkLst>
            <pc:docMk/>
            <pc:sldMk cId="3484604103" sldId="262"/>
            <ac:spMk id="29" creationId="{A2DA69FC-1AFE-4DBD-8B88-932CF5942D53}"/>
          </ac:spMkLst>
        </pc:spChg>
        <pc:picChg chg="add mod">
          <ac:chgData name="Martin Baer" userId="0af4b8cc-c8fb-4137-9ccf-00b914745edc" providerId="ADAL" clId="{1C4F593D-65B0-4EFF-822C-6DC29EC1B40B}" dt="2022-03-12T16:00:21.401" v="397" actId="1076"/>
          <ac:picMkLst>
            <pc:docMk/>
            <pc:sldMk cId="3484604103" sldId="262"/>
            <ac:picMk id="3" creationId="{9BD181E1-13E5-479C-8D5C-1D4C9D2A7BB9}"/>
          </ac:picMkLst>
        </pc:picChg>
        <pc:picChg chg="add mod">
          <ac:chgData name="Martin Baer" userId="0af4b8cc-c8fb-4137-9ccf-00b914745edc" providerId="ADAL" clId="{1C4F593D-65B0-4EFF-822C-6DC29EC1B40B}" dt="2022-03-12T15:50:59.503" v="160" actId="1076"/>
          <ac:picMkLst>
            <pc:docMk/>
            <pc:sldMk cId="3484604103" sldId="262"/>
            <ac:picMk id="10" creationId="{EFA19649-C2AE-418C-9ACE-CA5B374271EE}"/>
          </ac:picMkLst>
        </pc:picChg>
        <pc:picChg chg="add mod">
          <ac:chgData name="Martin Baer" userId="0af4b8cc-c8fb-4137-9ccf-00b914745edc" providerId="ADAL" clId="{1C4F593D-65B0-4EFF-822C-6DC29EC1B40B}" dt="2022-03-12T16:00:39.516" v="401" actId="1076"/>
          <ac:picMkLst>
            <pc:docMk/>
            <pc:sldMk cId="3484604103" sldId="262"/>
            <ac:picMk id="30" creationId="{325076E2-A0A8-40D4-B586-E6BD74501A0D}"/>
          </ac:picMkLst>
        </pc:picChg>
        <pc:picChg chg="add mod">
          <ac:chgData name="Martin Baer" userId="0af4b8cc-c8fb-4137-9ccf-00b914745edc" providerId="ADAL" clId="{1C4F593D-65B0-4EFF-822C-6DC29EC1B40B}" dt="2022-03-12T16:00:35.159" v="400" actId="1076"/>
          <ac:picMkLst>
            <pc:docMk/>
            <pc:sldMk cId="3484604103" sldId="262"/>
            <ac:picMk id="31" creationId="{720C52FB-0F1A-43DA-80A4-A88281A95D20}"/>
          </ac:picMkLst>
        </pc:picChg>
      </pc:sldChg>
      <pc:sldChg chg="addSp delSp modSp mod">
        <pc:chgData name="Martin Baer" userId="0af4b8cc-c8fb-4137-9ccf-00b914745edc" providerId="ADAL" clId="{1C4F593D-65B0-4EFF-822C-6DC29EC1B40B}" dt="2022-03-12T16:01:39.120" v="412" actId="1076"/>
        <pc:sldMkLst>
          <pc:docMk/>
          <pc:sldMk cId="3657043075" sldId="268"/>
        </pc:sldMkLst>
        <pc:spChg chg="del mod">
          <ac:chgData name="Martin Baer" userId="0af4b8cc-c8fb-4137-9ccf-00b914745edc" providerId="ADAL" clId="{1C4F593D-65B0-4EFF-822C-6DC29EC1B40B}" dt="2022-03-12T15:38:04.036" v="78"/>
          <ac:spMkLst>
            <pc:docMk/>
            <pc:sldMk cId="3657043075" sldId="268"/>
            <ac:spMk id="2" creationId="{89833B06-1488-420B-A263-8BA86C420C79}"/>
          </ac:spMkLst>
        </pc:spChg>
        <pc:spChg chg="mod">
          <ac:chgData name="Martin Baer" userId="0af4b8cc-c8fb-4137-9ccf-00b914745edc" providerId="ADAL" clId="{1C4F593D-65B0-4EFF-822C-6DC29EC1B40B}" dt="2022-03-12T16:01:06.409" v="403" actId="1076"/>
          <ac:spMkLst>
            <pc:docMk/>
            <pc:sldMk cId="3657043075" sldId="268"/>
            <ac:spMk id="9" creationId="{F84E1FD8-0D3F-4B32-B639-19349344FFB8}"/>
          </ac:spMkLst>
        </pc:spChg>
        <pc:spChg chg="mod">
          <ac:chgData name="Martin Baer" userId="0af4b8cc-c8fb-4137-9ccf-00b914745edc" providerId="ADAL" clId="{1C4F593D-65B0-4EFF-822C-6DC29EC1B40B}" dt="2022-03-12T15:54:51.047" v="200" actId="6549"/>
          <ac:spMkLst>
            <pc:docMk/>
            <pc:sldMk cId="3657043075" sldId="268"/>
            <ac:spMk id="10" creationId="{723DAFFB-3C38-47EA-B237-DC2FEF4F47D7}"/>
          </ac:spMkLst>
        </pc:spChg>
        <pc:picChg chg="mod">
          <ac:chgData name="Martin Baer" userId="0af4b8cc-c8fb-4137-9ccf-00b914745edc" providerId="ADAL" clId="{1C4F593D-65B0-4EFF-822C-6DC29EC1B40B}" dt="2022-03-12T16:01:07.494" v="404" actId="1076"/>
          <ac:picMkLst>
            <pc:docMk/>
            <pc:sldMk cId="3657043075" sldId="268"/>
            <ac:picMk id="4" creationId="{EAF80603-D696-422F-AC82-25663EDC209B}"/>
          </ac:picMkLst>
        </pc:picChg>
        <pc:picChg chg="mod">
          <ac:chgData name="Martin Baer" userId="0af4b8cc-c8fb-4137-9ccf-00b914745edc" providerId="ADAL" clId="{1C4F593D-65B0-4EFF-822C-6DC29EC1B40B}" dt="2022-03-12T16:01:26.559" v="409" actId="1076"/>
          <ac:picMkLst>
            <pc:docMk/>
            <pc:sldMk cId="3657043075" sldId="268"/>
            <ac:picMk id="5" creationId="{C8BEA201-5E6B-4060-B6B6-AB13B8F5833C}"/>
          </ac:picMkLst>
        </pc:picChg>
        <pc:picChg chg="mod">
          <ac:chgData name="Martin Baer" userId="0af4b8cc-c8fb-4137-9ccf-00b914745edc" providerId="ADAL" clId="{1C4F593D-65B0-4EFF-822C-6DC29EC1B40B}" dt="2022-03-12T16:01:14.256" v="406" actId="1076"/>
          <ac:picMkLst>
            <pc:docMk/>
            <pc:sldMk cId="3657043075" sldId="268"/>
            <ac:picMk id="6" creationId="{759484CE-2DD6-470F-B00F-4BAE0F2002A3}"/>
          </ac:picMkLst>
        </pc:picChg>
        <pc:picChg chg="mod">
          <ac:chgData name="Martin Baer" userId="0af4b8cc-c8fb-4137-9ccf-00b914745edc" providerId="ADAL" clId="{1C4F593D-65B0-4EFF-822C-6DC29EC1B40B}" dt="2022-03-12T16:01:39.120" v="412" actId="1076"/>
          <ac:picMkLst>
            <pc:docMk/>
            <pc:sldMk cId="3657043075" sldId="268"/>
            <ac:picMk id="7" creationId="{040B5C03-972A-4313-9D79-AD84FF735D26}"/>
          </ac:picMkLst>
        </pc:picChg>
        <pc:picChg chg="mod">
          <ac:chgData name="Martin Baer" userId="0af4b8cc-c8fb-4137-9ccf-00b914745edc" providerId="ADAL" clId="{1C4F593D-65B0-4EFF-822C-6DC29EC1B40B}" dt="2022-03-12T16:01:29.813" v="410" actId="1076"/>
          <ac:picMkLst>
            <pc:docMk/>
            <pc:sldMk cId="3657043075" sldId="268"/>
            <ac:picMk id="8" creationId="{950ADC79-2BA6-4511-BCA1-35A464966D75}"/>
          </ac:picMkLst>
        </pc:picChg>
        <pc:picChg chg="add mod">
          <ac:chgData name="Martin Baer" userId="0af4b8cc-c8fb-4137-9ccf-00b914745edc" providerId="ADAL" clId="{1C4F593D-65B0-4EFF-822C-6DC29EC1B40B}" dt="2022-03-12T16:01:36.668" v="411" actId="1076"/>
          <ac:picMkLst>
            <pc:docMk/>
            <pc:sldMk cId="3657043075" sldId="268"/>
            <ac:picMk id="11" creationId="{F751C579-EF16-467E-8E11-B316248FAFDD}"/>
          </ac:picMkLst>
        </pc:picChg>
        <pc:picChg chg="del mod">
          <ac:chgData name="Martin Baer" userId="0af4b8cc-c8fb-4137-9ccf-00b914745edc" providerId="ADAL" clId="{1C4F593D-65B0-4EFF-822C-6DC29EC1B40B}" dt="2022-03-12T15:45:06.289" v="137" actId="478"/>
          <ac:picMkLst>
            <pc:docMk/>
            <pc:sldMk cId="3657043075" sldId="268"/>
            <ac:picMk id="12" creationId="{A8D2102A-8A2D-41D0-8650-85D89F54A268}"/>
          </ac:picMkLst>
        </pc:picChg>
      </pc:sldChg>
      <pc:sldChg chg="modSp mod">
        <pc:chgData name="Martin Baer" userId="0af4b8cc-c8fb-4137-9ccf-00b914745edc" providerId="ADAL" clId="{1C4F593D-65B0-4EFF-822C-6DC29EC1B40B}" dt="2022-03-12T15:52:30.278" v="195" actId="1076"/>
        <pc:sldMkLst>
          <pc:docMk/>
          <pc:sldMk cId="1460023057" sldId="269"/>
        </pc:sldMkLst>
        <pc:spChg chg="mod">
          <ac:chgData name="Martin Baer" userId="0af4b8cc-c8fb-4137-9ccf-00b914745edc" providerId="ADAL" clId="{1C4F593D-65B0-4EFF-822C-6DC29EC1B40B}" dt="2022-03-12T15:52:20.086" v="193" actId="6549"/>
          <ac:spMkLst>
            <pc:docMk/>
            <pc:sldMk cId="1460023057" sldId="269"/>
            <ac:spMk id="2" creationId="{2086745F-CF20-4E0A-8B67-31650F6FC3EA}"/>
          </ac:spMkLst>
        </pc:spChg>
        <pc:picChg chg="mod">
          <ac:chgData name="Martin Baer" userId="0af4b8cc-c8fb-4137-9ccf-00b914745edc" providerId="ADAL" clId="{1C4F593D-65B0-4EFF-822C-6DC29EC1B40B}" dt="2022-03-12T15:45:44.249" v="145" actId="1076"/>
          <ac:picMkLst>
            <pc:docMk/>
            <pc:sldMk cId="1460023057" sldId="269"/>
            <ac:picMk id="3" creationId="{D6C8B1BE-F501-445A-9229-1166AB9F3F83}"/>
          </ac:picMkLst>
        </pc:picChg>
        <pc:picChg chg="mod">
          <ac:chgData name="Martin Baer" userId="0af4b8cc-c8fb-4137-9ccf-00b914745edc" providerId="ADAL" clId="{1C4F593D-65B0-4EFF-822C-6DC29EC1B40B}" dt="2022-03-12T15:43:47.850" v="132" actId="1076"/>
          <ac:picMkLst>
            <pc:docMk/>
            <pc:sldMk cId="1460023057" sldId="269"/>
            <ac:picMk id="4" creationId="{F670A28D-6926-4BA1-A379-1E6F94657A82}"/>
          </ac:picMkLst>
        </pc:picChg>
        <pc:picChg chg="mod">
          <ac:chgData name="Martin Baer" userId="0af4b8cc-c8fb-4137-9ccf-00b914745edc" providerId="ADAL" clId="{1C4F593D-65B0-4EFF-822C-6DC29EC1B40B}" dt="2022-03-12T15:52:30.278" v="195" actId="1076"/>
          <ac:picMkLst>
            <pc:docMk/>
            <pc:sldMk cId="1460023057" sldId="269"/>
            <ac:picMk id="6" creationId="{759484CE-2DD6-470F-B00F-4BAE0F2002A3}"/>
          </ac:picMkLst>
        </pc:picChg>
        <pc:picChg chg="mod">
          <ac:chgData name="Martin Baer" userId="0af4b8cc-c8fb-4137-9ccf-00b914745edc" providerId="ADAL" clId="{1C4F593D-65B0-4EFF-822C-6DC29EC1B40B}" dt="2022-03-12T15:52:26.966" v="194" actId="1076"/>
          <ac:picMkLst>
            <pc:docMk/>
            <pc:sldMk cId="1460023057" sldId="269"/>
            <ac:picMk id="7" creationId="{040B5C03-972A-4313-9D79-AD84FF735D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E3A87-3E7D-405C-AB1F-FACAE9E2C304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8C98-F477-4EA2-8E0D-3479E5AC76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93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7909907" y="-8465"/>
            <a:ext cx="836163" cy="1236134"/>
            <a:chOff x="8079239" y="-8465"/>
            <a:chExt cx="836163" cy="1236134"/>
          </a:xfrm>
        </p:grpSpPr>
        <p:sp>
          <p:nvSpPr>
            <p:cNvPr id="9" name="Rechteck 8"/>
            <p:cNvSpPr/>
            <p:nvPr/>
          </p:nvSpPr>
          <p:spPr>
            <a:xfrm>
              <a:off x="8079239" y="-8465"/>
              <a:ext cx="836163" cy="1236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397934"/>
              <a:ext cx="612811" cy="733721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7757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94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94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7909907" y="-8465"/>
            <a:ext cx="836163" cy="1236134"/>
            <a:chOff x="8079239" y="-8465"/>
            <a:chExt cx="836163" cy="1236134"/>
          </a:xfrm>
        </p:grpSpPr>
        <p:sp>
          <p:nvSpPr>
            <p:cNvPr id="9" name="Rechteck 8"/>
            <p:cNvSpPr/>
            <p:nvPr/>
          </p:nvSpPr>
          <p:spPr>
            <a:xfrm>
              <a:off x="8079239" y="-8465"/>
              <a:ext cx="836163" cy="1236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397934"/>
              <a:ext cx="612811" cy="733721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0801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7909907" y="-8465"/>
            <a:ext cx="836163" cy="1236134"/>
            <a:chOff x="8079239" y="-8465"/>
            <a:chExt cx="836163" cy="1236134"/>
          </a:xfrm>
        </p:grpSpPr>
        <p:sp>
          <p:nvSpPr>
            <p:cNvPr id="9" name="Rechteck 8"/>
            <p:cNvSpPr/>
            <p:nvPr/>
          </p:nvSpPr>
          <p:spPr>
            <a:xfrm>
              <a:off x="8079239" y="-8465"/>
              <a:ext cx="836163" cy="1236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397934"/>
              <a:ext cx="612811" cy="733721"/>
            </a:xfrm>
            <a:prstGeom prst="rect">
              <a:avLst/>
            </a:prstGeom>
          </p:spPr>
        </p:pic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909"/>
            <a:ext cx="9144000" cy="4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8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23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172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75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698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315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61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7909907" y="-8465"/>
            <a:ext cx="836163" cy="1236134"/>
            <a:chOff x="8079239" y="-8465"/>
            <a:chExt cx="836163" cy="1236134"/>
          </a:xfrm>
        </p:grpSpPr>
        <p:sp>
          <p:nvSpPr>
            <p:cNvPr id="9" name="Rechteck 8"/>
            <p:cNvSpPr/>
            <p:nvPr/>
          </p:nvSpPr>
          <p:spPr>
            <a:xfrm>
              <a:off x="8079239" y="-8465"/>
              <a:ext cx="836163" cy="1236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397934"/>
              <a:ext cx="612811" cy="733721"/>
            </a:xfrm>
            <a:prstGeom prst="rect">
              <a:avLst/>
            </a:prstGeom>
          </p:spPr>
        </p:pic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909"/>
            <a:ext cx="9144000" cy="4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76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084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50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64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90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22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37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4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98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12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6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283D-1668-4116-BC2E-DAEAAF2D1AF2}" type="datetimeFigureOut">
              <a:rPr lang="de-DE" smtClean="0"/>
              <a:t>12.03.2022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02D79-E4AB-4A31-868D-4A83C0829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62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Ausguss enthält.&#10;&#10;Automatisch generierte Beschreibung">
            <a:extLst>
              <a:ext uri="{FF2B5EF4-FFF2-40B4-BE49-F238E27FC236}">
                <a16:creationId xmlns:a16="http://schemas.microsoft.com/office/drawing/2014/main" id="{9BD181E1-13E5-479C-8D5C-1D4C9D2A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1257" y="3605894"/>
            <a:ext cx="4035173" cy="2274730"/>
          </a:xfrm>
          <a:prstGeom prst="rect">
            <a:avLst/>
          </a:prstGeom>
        </p:spPr>
      </p:pic>
      <p:pic>
        <p:nvPicPr>
          <p:cNvPr id="10" name="Grafik 9" descr="Ein Bild, das draußen, Outdoorobjekt enthält.&#10;&#10;Automatisch generierte Beschreibung">
            <a:extLst>
              <a:ext uri="{FF2B5EF4-FFF2-40B4-BE49-F238E27FC236}">
                <a16:creationId xmlns:a16="http://schemas.microsoft.com/office/drawing/2014/main" id="{EFA19649-C2AE-418C-9ACE-CA5B37427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747477"/>
            <a:ext cx="4310743" cy="243007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517BC8C-F3DC-4768-B55B-DE52C5D667E8}"/>
              </a:ext>
            </a:extLst>
          </p:cNvPr>
          <p:cNvSpPr txBox="1"/>
          <p:nvPr/>
        </p:nvSpPr>
        <p:spPr>
          <a:xfrm>
            <a:off x="130629" y="261256"/>
            <a:ext cx="781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106D4C"/>
                </a:solidFill>
                <a:latin typeface="Filson Pro Heavy" panose="02000000000000000000" pitchFamily="50" charset="0"/>
              </a:rPr>
              <a:t>Begleitung der Wertschöpfungskette – vom Feld bis in die Theke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339B403-3D9B-410D-A1F4-060093B6F6C8}"/>
              </a:ext>
            </a:extLst>
          </p:cNvPr>
          <p:cNvSpPr txBox="1"/>
          <p:nvPr/>
        </p:nvSpPr>
        <p:spPr>
          <a:xfrm>
            <a:off x="298966" y="2672546"/>
            <a:ext cx="294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106D4C"/>
                </a:solidFill>
                <a:latin typeface="Filson Pro Heavy" panose="02000000000000000000" pitchFamily="50" charset="0"/>
              </a:rPr>
              <a:t>Rohwarenbeschaffung und Bündelung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2DA69FC-1AFE-4DBD-8B88-932CF5942D53}"/>
              </a:ext>
            </a:extLst>
          </p:cNvPr>
          <p:cNvSpPr txBox="1"/>
          <p:nvPr/>
        </p:nvSpPr>
        <p:spPr>
          <a:xfrm>
            <a:off x="5666177" y="4509610"/>
            <a:ext cx="294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106D4C"/>
                </a:solidFill>
                <a:latin typeface="Filson Pro Heavy" panose="02000000000000000000" pitchFamily="50" charset="0"/>
              </a:rPr>
              <a:t>Qualitätssicherung bei Produkt und Prozess</a:t>
            </a:r>
            <a:r>
              <a:rPr lang="de-DE" dirty="0"/>
              <a:t> 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25076E2-A0A8-40D4-B586-E6BD74501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46" y="1181493"/>
            <a:ext cx="1677792" cy="101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rafik 30" descr="Ein Bild, das gelb, Zeichnung, Schild enthält.&#10;&#10;Automatisch generierte Beschreibung">
            <a:extLst>
              <a:ext uri="{FF2B5EF4-FFF2-40B4-BE49-F238E27FC236}">
                <a16:creationId xmlns:a16="http://schemas.microsoft.com/office/drawing/2014/main" id="{720C52FB-0F1A-43DA-80A4-A88281A95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40" y="1090362"/>
            <a:ext cx="897577" cy="11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0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59484CE-2DD6-470F-B00F-4BAE0F200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61" y="1852079"/>
            <a:ext cx="1787257" cy="108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gelb, Zeichnung, Schild enthält.&#10;&#10;Automatisch generierte Beschreibung">
            <a:extLst>
              <a:ext uri="{FF2B5EF4-FFF2-40B4-BE49-F238E27FC236}">
                <a16:creationId xmlns:a16="http://schemas.microsoft.com/office/drawing/2014/main" id="{040B5C03-972A-4313-9D79-AD84FF735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84" y="3923212"/>
            <a:ext cx="897577" cy="11967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AF80603-D696-422F-AC82-25663EDC2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1813" y="1058692"/>
            <a:ext cx="3103567" cy="2015559"/>
          </a:xfrm>
          <a:prstGeom prst="rect">
            <a:avLst/>
          </a:prstGeom>
        </p:spPr>
      </p:pic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C8BEA201-5E6B-4060-B6B6-AB13B8F583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05056" y="1044775"/>
            <a:ext cx="3324428" cy="2021039"/>
          </a:xfrm>
          <a:prstGeom prst="rect">
            <a:avLst/>
          </a:prstGeom>
        </p:spPr>
      </p:pic>
      <p:pic>
        <p:nvPicPr>
          <p:cNvPr id="8" name="Grafik 7" descr="Ein Bild, das Text, drinnen, Person, Tisch enthält.&#10;&#10;Automatisch generierte Beschreibung">
            <a:extLst>
              <a:ext uri="{FF2B5EF4-FFF2-40B4-BE49-F238E27FC236}">
                <a16:creationId xmlns:a16="http://schemas.microsoft.com/office/drawing/2014/main" id="{950ADC79-2BA6-4511-BCA1-35A464966D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3" y="4185903"/>
            <a:ext cx="2722249" cy="204168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84E1FD8-0D3F-4B32-B639-19349344FFB8}"/>
              </a:ext>
            </a:extLst>
          </p:cNvPr>
          <p:cNvSpPr txBox="1"/>
          <p:nvPr/>
        </p:nvSpPr>
        <p:spPr>
          <a:xfrm>
            <a:off x="279507" y="437966"/>
            <a:ext cx="611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106D4C"/>
                </a:solidFill>
                <a:latin typeface="Filson Pro Heavy" panose="02000000000000000000" pitchFamily="50" charset="0"/>
              </a:rPr>
              <a:t>Auf der Suche nach dem besten Produkt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3DAFFB-3C38-47EA-B237-DC2FEF4F47D7}"/>
              </a:ext>
            </a:extLst>
          </p:cNvPr>
          <p:cNvSpPr txBox="1"/>
          <p:nvPr/>
        </p:nvSpPr>
        <p:spPr>
          <a:xfrm>
            <a:off x="0" y="3578241"/>
            <a:ext cx="570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106D4C"/>
                </a:solidFill>
                <a:latin typeface="Filson Pro Heavy" panose="02000000000000000000" pitchFamily="50" charset="0"/>
              </a:rPr>
              <a:t>Werbeaktionen im Laden und am Hof </a:t>
            </a:r>
          </a:p>
        </p:txBody>
      </p:sp>
      <p:pic>
        <p:nvPicPr>
          <p:cNvPr id="11" name="Grafik 10" descr="Ein Bild, das Gras, Himmel, draußen, grasbedeckt enthält.&#10;&#10;Automatisch generierte Beschreibung">
            <a:extLst>
              <a:ext uri="{FF2B5EF4-FFF2-40B4-BE49-F238E27FC236}">
                <a16:creationId xmlns:a16="http://schemas.microsoft.com/office/drawing/2014/main" id="{F751C579-EF16-467E-8E11-B316248FA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31" y="3578241"/>
            <a:ext cx="2013384" cy="26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59484CE-2DD6-470F-B00F-4BAE0F200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693" y="1578585"/>
            <a:ext cx="2337995" cy="141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gelb, Zeichnung, Schild enthält.&#10;&#10;Automatisch generierte Beschreibung">
            <a:extLst>
              <a:ext uri="{FF2B5EF4-FFF2-40B4-BE49-F238E27FC236}">
                <a16:creationId xmlns:a16="http://schemas.microsoft.com/office/drawing/2014/main" id="{040B5C03-972A-4313-9D79-AD84FF735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45" y="1757405"/>
            <a:ext cx="897577" cy="1196769"/>
          </a:xfrm>
          <a:prstGeom prst="rect">
            <a:avLst/>
          </a:prstGeom>
        </p:spPr>
      </p:pic>
      <p:pic>
        <p:nvPicPr>
          <p:cNvPr id="4" name="Grafik 5">
            <a:extLst>
              <a:ext uri="{FF2B5EF4-FFF2-40B4-BE49-F238E27FC236}">
                <a16:creationId xmlns:a16="http://schemas.microsoft.com/office/drawing/2014/main" id="{F670A28D-6926-4BA1-A379-1E6F94657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78" y="1421371"/>
            <a:ext cx="3283102" cy="357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Essen, Gericht, Barbecue enthält.&#10;&#10;Automatisch generierte Beschreibung">
            <a:extLst>
              <a:ext uri="{FF2B5EF4-FFF2-40B4-BE49-F238E27FC236}">
                <a16:creationId xmlns:a16="http://schemas.microsoft.com/office/drawing/2014/main" id="{D6C8B1BE-F501-445A-9229-1166AB9F3F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9" y="3465740"/>
            <a:ext cx="4668324" cy="251208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86745F-CF20-4E0A-8B67-31650F6FC3EA}"/>
              </a:ext>
            </a:extLst>
          </p:cNvPr>
          <p:cNvSpPr txBox="1"/>
          <p:nvPr/>
        </p:nvSpPr>
        <p:spPr>
          <a:xfrm>
            <a:off x="215757" y="482885"/>
            <a:ext cx="7674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106D4C"/>
                </a:solidFill>
                <a:latin typeface="Filson Pro Heavy" panose="02000000000000000000" pitchFamily="50" charset="0"/>
              </a:rPr>
              <a:t>Unterstützung bei Werbemaßnahmen</a:t>
            </a:r>
          </a:p>
          <a:p>
            <a:endParaRPr lang="de-DE" sz="2400" b="1" dirty="0">
              <a:solidFill>
                <a:srgbClr val="106D4C"/>
              </a:solidFill>
              <a:latin typeface="Filson Pro Heavy" panose="02000000000000000000" pitchFamily="50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002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9855573A53F04182C415FDD28B510B" ma:contentTypeVersion="9" ma:contentTypeDescription="Ein neues Dokument erstellen." ma:contentTypeScope="" ma:versionID="9ee8b47ea45a1bd2e90ecd8b63caf0f3">
  <xsd:schema xmlns:xsd="http://www.w3.org/2001/XMLSchema" xmlns:xs="http://www.w3.org/2001/XMLSchema" xmlns:p="http://schemas.microsoft.com/office/2006/metadata/properties" xmlns:ns2="15e12912-45c2-408c-bca6-dfc348c488f8" xmlns:ns3="0d5a3c6c-7b9f-4670-9cbd-cfc8f414ee23" targetNamespace="http://schemas.microsoft.com/office/2006/metadata/properties" ma:root="true" ma:fieldsID="ab603bd2e7229ffff21fbf4254c465f3" ns2:_="" ns3:_="">
    <xsd:import namespace="15e12912-45c2-408c-bca6-dfc348c488f8"/>
    <xsd:import namespace="0d5a3c6c-7b9f-4670-9cbd-cfc8f414ee23"/>
    <xsd:element name="properties">
      <xsd:complexType>
        <xsd:sequence>
          <xsd:element name="documentManagement">
            <xsd:complexType>
              <xsd:all>
                <xsd:element ref="ns2:Dokumentenart" minOccurs="0"/>
                <xsd:element ref="ns3:MediaServiceMetadata" minOccurs="0"/>
                <xsd:element ref="ns3:MediaServiceFastMetadata" minOccurs="0"/>
                <xsd:element ref="ns2:Arbeitsbereic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12912-45c2-408c-bca6-dfc348c488f8" elementFormDefault="qualified">
    <xsd:import namespace="http://schemas.microsoft.com/office/2006/documentManagement/types"/>
    <xsd:import namespace="http://schemas.microsoft.com/office/infopath/2007/PartnerControls"/>
    <xsd:element name="Dokumentenart" ma:index="2" nillable="true" ma:displayName="Dokumentenart" ma:format="Dropdown" ma:internalName="Dokumentenart">
      <xsd:simpleType>
        <xsd:restriction base="dms:Choice">
          <xsd:enumeration value="Beratertagung"/>
          <xsd:enumeration value="Fachinformationen/Bayern"/>
          <xsd:enumeration value="Protokoll - Telefonkonferenz"/>
          <xsd:enumeration value="Protokoll"/>
          <xsd:enumeration value="Vorlage"/>
          <xsd:enumeration value="Formular"/>
          <xsd:enumeration value="Mitarbeiterinformation (nur intern)"/>
          <xsd:enumeration value="Kundeninformation (nur Landwirte)"/>
          <xsd:enumeration value="Präsentation"/>
          <xsd:enumeration value="QMH"/>
          <xsd:enumeration value="Beiträge/Kosten"/>
          <xsd:enumeration value="Information"/>
          <xsd:enumeration value="AMI - Rundschreiben"/>
          <xsd:enumeration value="MIR - Rundschreiben"/>
          <xsd:enumeration value="Checklisten"/>
          <xsd:enumeration value="Anträge (Landwirt)"/>
          <xsd:enumeration value="Merkblätter/Infomail/-fax"/>
          <xsd:enumeration value="Naturland - Richtlinien"/>
          <xsd:enumeration value="EU-Verordnung"/>
          <xsd:enumeration value="Monatsbericht"/>
        </xsd:restriction>
      </xsd:simpleType>
    </xsd:element>
    <xsd:element name="Arbeitsbereich" ma:index="11" nillable="true" ma:displayName="Arbeitsbereich" ma:format="Dropdown" ma:internalName="Arbeitsbereich0">
      <xsd:simpleType>
        <xsd:restriction base="dms:Choice">
          <xsd:enumeration value="Infoverteilung"/>
          <xsd:enumeration value="Veranstaltungsorganisation"/>
          <xsd:enumeration value="Vertragswesen/-erstellung"/>
          <xsd:enumeration value="Kontrollstellen"/>
          <xsd:enumeration value="NaturlandZertifizierung"/>
          <xsd:enumeration value="SharePoint-Entwicklung"/>
          <xsd:enumeration value="Organisatorisches Geschäftsstelle"/>
          <xsd:enumeration value="Fachberatung"/>
          <xsd:enumeration value="Jungberater"/>
          <xsd:enumeration value="Zertifizierung/Richtlinien"/>
          <xsd:enumeration value="Naturland Nachrichten"/>
          <xsd:enumeration value="Marktgesellschaft der NL-Bauer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a3c6c-7b9f-4670-9cbd-cfc8f414ee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nart xmlns="15e12912-45c2-408c-bca6-dfc348c488f8">Vorlage</Dokumentenart>
    <Arbeitsbereich xmlns="15e12912-45c2-408c-bca6-dfc348c488f8">Organisatorisches Geschäftsstelle</Arbeitsbereich>
  </documentManagement>
</p:properties>
</file>

<file path=customXml/itemProps1.xml><?xml version="1.0" encoding="utf-8"?>
<ds:datastoreItem xmlns:ds="http://schemas.openxmlformats.org/officeDocument/2006/customXml" ds:itemID="{0ED00180-457C-40DF-8A60-905B28A57A6F}">
  <ds:schemaRefs>
    <ds:schemaRef ds:uri="0d5a3c6c-7b9f-4670-9cbd-cfc8f414ee23"/>
    <ds:schemaRef ds:uri="15e12912-45c2-408c-bca6-dfc348c488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962453-2A31-4B10-AC49-43B73F442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2FD700-1D21-4476-9D1F-292B5B7AAB69}">
  <ds:schemaRefs>
    <ds:schemaRef ds:uri="15e12912-45c2-408c-bca6-dfc348c488f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</Words>
  <Application>Microsoft Office PowerPoint</Application>
  <PresentationFormat>Bildschirmpräsentation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Filson Pro Heavy</vt:lpstr>
      <vt:lpstr>Office Theme</vt:lpstr>
      <vt:lpstr>1_Office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Pascale Naumann</dc:creator>
  <cp:lastModifiedBy>Martin Baer</cp:lastModifiedBy>
  <cp:revision>9</cp:revision>
  <dcterms:created xsi:type="dcterms:W3CDTF">2018-01-31T10:35:55Z</dcterms:created>
  <dcterms:modified xsi:type="dcterms:W3CDTF">2022-03-12T16:01:41Z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0x0101003D9855573A53F04182C415FDD28B510B</vt:lpwstr>
  </property>
</Properties>
</file>