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420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01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55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31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3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79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91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88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56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8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0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59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99D8-95BA-4099-AA81-89781A0834A9}" type="datetimeFigureOut">
              <a:rPr lang="de-DE" smtClean="0"/>
              <a:t>26.02.2022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65DAA-B3AE-436B-9CAB-40690172EB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1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2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Korth</dc:creator>
  <cp:lastModifiedBy>Elisa Löblein</cp:lastModifiedBy>
  <cp:revision>3</cp:revision>
  <dcterms:created xsi:type="dcterms:W3CDTF">2022-02-23T13:40:33Z</dcterms:created>
  <dcterms:modified xsi:type="dcterms:W3CDTF">2022-02-27T16:35:15Z</dcterms:modified>
</cp:coreProperties>
</file>